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9" r:id="rId3"/>
    <p:sldId id="290" r:id="rId4"/>
    <p:sldId id="291" r:id="rId5"/>
    <p:sldId id="292" r:id="rId6"/>
    <p:sldId id="297" r:id="rId7"/>
    <p:sldId id="293" r:id="rId8"/>
    <p:sldId id="294" r:id="rId9"/>
    <p:sldId id="295" r:id="rId10"/>
    <p:sldId id="296" r:id="rId11"/>
    <p:sldId id="288" r:id="rId12"/>
    <p:sldId id="298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974" autoAdjust="0"/>
  </p:normalViewPr>
  <p:slideViewPr>
    <p:cSldViewPr snapToGrid="0">
      <p:cViewPr varScale="1">
        <p:scale>
          <a:sx n="106" d="100"/>
          <a:sy n="10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53F9D-9FE1-4E27-B599-2B8E3108A49F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97DDE-3A6F-497F-A7EC-2C2CE024C20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6512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898c1b9a-37e7-4f27-a13c-4ffaedc68d33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898c1b9a-37e7-4f27-a13c-4ffaedc68d33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3Cg2O4MPf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ookwidgets.com/play/t:WCxPKNiXNNvpAPo6Qo8zd/u5uWrPdovgKrESobI6aMkyRUtDQ1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186" y="1593637"/>
            <a:ext cx="8590670" cy="1325194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solidFill>
                  <a:srgbClr val="FF0000"/>
                </a:solidFill>
              </a:rPr>
              <a:t>UNIT 3: School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94399" y="3247203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Me and my school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27" y="1700684"/>
            <a:ext cx="10096500" cy="3438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4523" y="862407"/>
            <a:ext cx="85012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Nadopuni rečenice koristeći riječi iz zadatka 2a.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8446883" y="2245259"/>
            <a:ext cx="115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up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58821" y="2989059"/>
            <a:ext cx="17563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experiments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99977" y="3419946"/>
            <a:ext cx="115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t</a:t>
            </a:r>
            <a:r>
              <a:rPr lang="hr-HR" sz="2400" dirty="0" smtClean="0">
                <a:solidFill>
                  <a:srgbClr val="00B0F0"/>
                </a:solidFill>
              </a:rPr>
              <a:t>o bed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5533" y="3815198"/>
            <a:ext cx="1367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rgbClr val="00B0F0"/>
                </a:solidFill>
              </a:rPr>
              <a:t>a</a:t>
            </a:r>
            <a:r>
              <a:rPr lang="hr-HR" sz="2400" dirty="0" smtClean="0">
                <a:solidFill>
                  <a:srgbClr val="00B0F0"/>
                </a:solidFill>
              </a:rPr>
              <a:t> shower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216" y="4199298"/>
            <a:ext cx="1528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homework</a:t>
            </a:r>
            <a:endParaRPr lang="hr-HR" sz="24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01767" y="4660963"/>
            <a:ext cx="115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B0F0"/>
                </a:solidFill>
              </a:rPr>
              <a:t>bus</a:t>
            </a:r>
            <a:endParaRPr lang="hr-HR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5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/>
          </a:p>
          <a:p>
            <a:pPr algn="ctr" fontAlgn="t"/>
            <a:r>
              <a:rPr lang="hr-HR" sz="2400" b="1" dirty="0">
                <a:hlinkClick r:id="rId4"/>
              </a:rPr>
              <a:t>https://www.e-sfera.hr/dodatni-digitalni-sadrzaji/898c1b9a-37e7-4f27-a13c-4ffaedc68d33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  <a:br>
              <a:rPr lang="hr-HR" sz="2400" b="1" dirty="0" smtClean="0"/>
            </a:br>
            <a:endParaRPr lang="hr-HR" sz="2400" b="1" dirty="0"/>
          </a:p>
          <a:p>
            <a:pPr algn="ctr" fontAlgn="t"/>
            <a:r>
              <a:rPr lang="hr-HR" sz="2400" b="1" dirty="0" smtClean="0"/>
              <a:t>Famous people at school</a:t>
            </a:r>
          </a:p>
          <a:p>
            <a:pPr algn="ctr" fontAlgn="t"/>
            <a:r>
              <a:rPr lang="hr-HR" sz="2400" b="1" dirty="0" smtClean="0"/>
              <a:t>The best teacher</a:t>
            </a:r>
            <a:endParaRPr lang="hr-HR" sz="2400" b="1" dirty="0"/>
          </a:p>
          <a:p>
            <a:r>
              <a:rPr lang="hr-HR" sz="2400" dirty="0"/>
              <a:t/>
            </a:r>
            <a:br>
              <a:rPr lang="hr-HR" sz="2400" dirty="0"/>
            </a:br>
            <a:r>
              <a:rPr lang="hr-HR" sz="2400" dirty="0" smtClean="0"/>
              <a:t>Read the texts and complete the tasks.</a:t>
            </a:r>
          </a:p>
          <a:p>
            <a:r>
              <a:rPr lang="hr-HR" sz="2400" i="1" dirty="0" smtClean="0"/>
              <a:t>Pročitaj tekstove i riješi pripadajuće zadatke.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7700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</a:t>
            </a:r>
            <a:r>
              <a:rPr lang="hr-HR" sz="2400" dirty="0" smtClean="0"/>
              <a:t>poveznicu, odaberi SELF CHECK te riješi zadatak.</a:t>
            </a:r>
            <a:endParaRPr lang="hr-HR" sz="2400" dirty="0" smtClean="0"/>
          </a:p>
          <a:p>
            <a:endParaRPr lang="hr-HR" sz="2400" dirty="0"/>
          </a:p>
          <a:p>
            <a:pPr algn="ctr" fontAlgn="t"/>
            <a:r>
              <a:rPr lang="hr-HR" sz="2400" b="1" dirty="0">
                <a:hlinkClick r:id="rId4"/>
              </a:rPr>
              <a:t>https://www.e-sfera.hr/dodatni-digitalni-sadrzaji/898c1b9a-37e7-4f27-a13c-4ffaedc68d33</a:t>
            </a:r>
            <a:r>
              <a:rPr lang="hr-HR" sz="2400" b="1" dirty="0" smtClean="0">
                <a:hlinkClick r:id="rId4"/>
              </a:rPr>
              <a:t>/</a:t>
            </a:r>
            <a:r>
              <a:rPr lang="hr-HR" sz="2400" b="1" dirty="0" smtClean="0"/>
              <a:t> </a:t>
            </a:r>
            <a:br>
              <a:rPr lang="hr-HR" sz="2400" b="1" dirty="0" smtClean="0"/>
            </a:br>
            <a:r>
              <a:rPr lang="hr-HR" sz="2400" b="1" dirty="0" smtClean="0"/>
              <a:t/>
            </a:r>
            <a:br>
              <a:rPr lang="hr-HR" sz="2400" b="1" dirty="0" smtClean="0"/>
            </a:b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val="60172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686" y="1629619"/>
            <a:ext cx="7593307" cy="51559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5925" y="199176"/>
            <a:ext cx="115793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There is a symbol of a specific country next to each photo. </a:t>
            </a:r>
          </a:p>
          <a:p>
            <a:r>
              <a:rPr lang="hr-HR" sz="2200" dirty="0" smtClean="0"/>
              <a:t>Can you guess which countries are represented? </a:t>
            </a:r>
          </a:p>
          <a:p>
            <a:r>
              <a:rPr lang="hr-HR" sz="2200" i="1" dirty="0" smtClean="0"/>
              <a:t>Pokraj svake slike nalazi se simbol određene države. Možeš li pogoditi o kojim se državama radi?</a:t>
            </a:r>
            <a:endParaRPr lang="hr-HR" sz="2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001426" y="3745928"/>
            <a:ext cx="125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Japan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7582" y="6093069"/>
            <a:ext cx="125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Croatia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399" y="3439596"/>
            <a:ext cx="125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The UK</a:t>
            </a:r>
            <a:endParaRPr lang="hr-HR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1425" y="6093068"/>
            <a:ext cx="1259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FF0000"/>
                </a:solidFill>
              </a:rPr>
              <a:t>Ethiopia</a:t>
            </a:r>
            <a:endParaRPr lang="hr-H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93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22" y="192943"/>
            <a:ext cx="3921773" cy="30477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4067" y="1716832"/>
            <a:ext cx="618619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What do you know about Ethiopia? </a:t>
            </a:r>
          </a:p>
          <a:p>
            <a:r>
              <a:rPr lang="hr-HR" sz="2600" dirty="0" smtClean="0"/>
              <a:t>Have you ever been there?</a:t>
            </a:r>
          </a:p>
          <a:p>
            <a:r>
              <a:rPr lang="hr-HR" sz="2600" i="1" dirty="0" smtClean="0"/>
              <a:t>Što znaš o Etiopiji? Jesi li ikad bio/la tamo?</a:t>
            </a:r>
          </a:p>
          <a:p>
            <a:endParaRPr lang="hr-HR" sz="2600" dirty="0"/>
          </a:p>
          <a:p>
            <a:r>
              <a:rPr lang="hr-HR" sz="2600" dirty="0" smtClean="0"/>
              <a:t>Watch the video and write down what you can see.</a:t>
            </a:r>
          </a:p>
          <a:p>
            <a:r>
              <a:rPr lang="hr-HR" sz="2600" i="1" dirty="0" smtClean="0"/>
              <a:t>Pogledaj video i zapiši što vidiš.</a:t>
            </a:r>
            <a:endParaRPr lang="hr-HR" sz="2600" i="1" dirty="0"/>
          </a:p>
        </p:txBody>
      </p:sp>
      <p:sp>
        <p:nvSpPr>
          <p:cNvPr id="7" name="Rectangle 6"/>
          <p:cNvSpPr/>
          <p:nvPr/>
        </p:nvSpPr>
        <p:spPr>
          <a:xfrm>
            <a:off x="4647091" y="4774554"/>
            <a:ext cx="71001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600" dirty="0">
                <a:hlinkClick r:id="rId3"/>
              </a:rPr>
              <a:t>https://</a:t>
            </a:r>
            <a:r>
              <a:rPr lang="hr-HR" sz="2600" dirty="0" smtClean="0">
                <a:hlinkClick r:id="rId3"/>
              </a:rPr>
              <a:t>www.youtube.com/watch?v=i3Cg2O4MPfs</a:t>
            </a:r>
            <a:r>
              <a:rPr lang="hr-HR" sz="2600" dirty="0" smtClean="0"/>
              <a:t> 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373003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218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5527" y="233265"/>
            <a:ext cx="45626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page 43.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77077"/>
            <a:ext cx="7259163" cy="57036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67127" y="1794587"/>
            <a:ext cx="36016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What can you see?</a:t>
            </a:r>
          </a:p>
          <a:p>
            <a:r>
              <a:rPr lang="hr-HR" sz="2600" i="1" dirty="0" smtClean="0"/>
              <a:t>Što vidiš?</a:t>
            </a:r>
            <a:endParaRPr lang="hr-HR" i="1" dirty="0"/>
          </a:p>
          <a:p>
            <a:endParaRPr lang="hr-HR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487817" y="2929696"/>
            <a:ext cx="45066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What are the children’s names?</a:t>
            </a:r>
          </a:p>
          <a:p>
            <a:r>
              <a:rPr lang="hr-HR" sz="2600" i="1" dirty="0" smtClean="0"/>
              <a:t>Kako se djeca zovu?</a:t>
            </a:r>
            <a:endParaRPr lang="hr-HR" i="1" dirty="0"/>
          </a:p>
          <a:p>
            <a:endParaRPr lang="hr-HR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487817" y="4102244"/>
            <a:ext cx="450668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Where are they from?</a:t>
            </a:r>
          </a:p>
          <a:p>
            <a:r>
              <a:rPr lang="hr-HR" sz="2600" i="1" dirty="0" smtClean="0"/>
              <a:t>Otkud su djeca?</a:t>
            </a:r>
            <a:endParaRPr lang="hr-HR" i="1" dirty="0"/>
          </a:p>
          <a:p>
            <a:endParaRPr lang="hr-HR" i="1" dirty="0"/>
          </a:p>
        </p:txBody>
      </p:sp>
      <p:sp>
        <p:nvSpPr>
          <p:cNvPr id="10" name="Rectangle 9"/>
          <p:cNvSpPr/>
          <p:nvPr/>
        </p:nvSpPr>
        <p:spPr>
          <a:xfrm>
            <a:off x="7487817" y="1670180"/>
            <a:ext cx="4506685" cy="360161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47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954"/>
            <a:ext cx="6670485" cy="67810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88863" y="235390"/>
            <a:ext cx="452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Read the texts and fill in the table.</a:t>
            </a:r>
          </a:p>
          <a:p>
            <a:r>
              <a:rPr lang="hr-HR" sz="2400" i="1" dirty="0" smtClean="0"/>
              <a:t>Pročitaj tekstove i nadopuni tablicu traženim informacijama</a:t>
            </a:r>
            <a:endParaRPr lang="hr-HR" sz="24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3250"/>
            <a:ext cx="12080519" cy="30975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56916" y="4246669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rgbClr val="FF0000"/>
                </a:solidFill>
              </a:rPr>
              <a:t>maths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7642" y="3774380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FF0000"/>
                </a:solidFill>
              </a:rPr>
              <a:t>f</a:t>
            </a:r>
            <a:r>
              <a:rPr lang="hr-HR" sz="2000" dirty="0" smtClean="0">
                <a:solidFill>
                  <a:srgbClr val="FF0000"/>
                </a:solidFill>
              </a:rPr>
              <a:t>lowers, numbers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87642" y="4816444"/>
            <a:ext cx="1727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rgbClr val="FF0000"/>
                </a:solidFill>
              </a:rPr>
              <a:t>a teacher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78993" y="3468091"/>
            <a:ext cx="2091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FF0000"/>
                </a:solidFill>
              </a:rPr>
              <a:t>c</a:t>
            </a:r>
            <a:r>
              <a:rPr lang="hr-HR" sz="2000" dirty="0" smtClean="0">
                <a:solidFill>
                  <a:srgbClr val="FF0000"/>
                </a:solidFill>
              </a:rPr>
              <a:t>omputers, programming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03430" y="4246669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solidFill>
                  <a:srgbClr val="FF0000"/>
                </a:solidFill>
              </a:rPr>
              <a:t>IT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344" y="4816444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FF0000"/>
                </a:solidFill>
              </a:rPr>
              <a:t>a</a:t>
            </a:r>
            <a:r>
              <a:rPr lang="hr-HR" sz="2000" dirty="0" smtClean="0">
                <a:solidFill>
                  <a:srgbClr val="FF0000"/>
                </a:solidFill>
              </a:rPr>
              <a:t>n engineer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06695" y="3632015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F0000"/>
                </a:solidFill>
              </a:rPr>
              <a:t>space, planets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67678" y="4246669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F0000"/>
                </a:solidFill>
              </a:rPr>
              <a:t>science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06694" y="4790204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rgbClr val="FF0000"/>
                </a:solidFill>
              </a:rPr>
              <a:t>a</a:t>
            </a:r>
            <a:r>
              <a:rPr lang="hr-HR" sz="2000" dirty="0" smtClean="0">
                <a:solidFill>
                  <a:srgbClr val="FF0000"/>
                </a:solidFill>
              </a:rPr>
              <a:t>n astronomer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951310" y="3502697"/>
            <a:ext cx="2091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F0000"/>
                </a:solidFill>
              </a:rPr>
              <a:t>basketball, </a:t>
            </a:r>
          </a:p>
          <a:p>
            <a:r>
              <a:rPr lang="hr-HR" sz="2000" dirty="0" smtClean="0">
                <a:solidFill>
                  <a:srgbClr val="FF0000"/>
                </a:solidFill>
              </a:rPr>
              <a:t>team sports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562065" y="4246669"/>
            <a:ext cx="2091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F0000"/>
                </a:solidFill>
              </a:rPr>
              <a:t>/</a:t>
            </a:r>
            <a:endParaRPr lang="hr-HR" sz="2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885662" y="4770205"/>
            <a:ext cx="2091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rgbClr val="FF0000"/>
                </a:solidFill>
              </a:rPr>
              <a:t>a basketball coach or a manager</a:t>
            </a:r>
            <a:endParaRPr lang="hr-H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0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4890" y="4047395"/>
            <a:ext cx="794894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hlinkClick r:id="rId2"/>
              </a:rPr>
              <a:t>https://www.bookwidgets.com/play/t:WCxPKNiXNNvpAPo6Qo8zd/u5uWrPdovgKrESobI6aMkyRUtDQ1k= </a:t>
            </a:r>
            <a:endParaRPr lang="hr-HR" sz="2400" dirty="0"/>
          </a:p>
          <a:p>
            <a:endParaRPr lang="hr-HR" dirty="0"/>
          </a:p>
        </p:txBody>
      </p:sp>
      <p:sp>
        <p:nvSpPr>
          <p:cNvPr id="5" name="TextBox 4"/>
          <p:cNvSpPr txBox="1"/>
          <p:nvPr/>
        </p:nvSpPr>
        <p:spPr>
          <a:xfrm>
            <a:off x="787650" y="434567"/>
            <a:ext cx="959667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600" dirty="0" smtClean="0"/>
              <a:t>Practise your reading skills!</a:t>
            </a:r>
          </a:p>
          <a:p>
            <a:pPr algn="ctr"/>
            <a:r>
              <a:rPr lang="hr-HR" sz="2600" i="1" dirty="0" smtClean="0"/>
              <a:t>Uvježbaj vještinu čitanja!</a:t>
            </a:r>
          </a:p>
          <a:p>
            <a:pPr algn="ctr"/>
            <a:endParaRPr lang="hr-HR" sz="2600" i="1" dirty="0"/>
          </a:p>
          <a:p>
            <a:pPr algn="ctr"/>
            <a:r>
              <a:rPr lang="hr-HR" sz="2600" dirty="0" smtClean="0"/>
              <a:t>Click on the following link and:</a:t>
            </a:r>
          </a:p>
          <a:p>
            <a:pPr algn="ctr"/>
            <a:r>
              <a:rPr lang="hr-HR" sz="2600" i="1" dirty="0" smtClean="0"/>
              <a:t>Klikni na sljedeću poveznicu i:</a:t>
            </a:r>
          </a:p>
          <a:p>
            <a:endParaRPr lang="hr-HR" sz="2600" i="1" dirty="0" smtClean="0"/>
          </a:p>
          <a:p>
            <a:pPr marL="457200" indent="-457200">
              <a:buAutoNum type="alphaLcParenR"/>
            </a:pPr>
            <a:r>
              <a:rPr lang="hr-HR" sz="2600" dirty="0" smtClean="0"/>
              <a:t>Match the texts with the pictures. </a:t>
            </a:r>
            <a:r>
              <a:rPr lang="hr-HR" sz="2600" dirty="0" smtClean="0"/>
              <a:t>/ </a:t>
            </a:r>
            <a:r>
              <a:rPr lang="hr-HR" sz="2600" i="1" dirty="0" smtClean="0"/>
              <a:t>Poveži </a:t>
            </a:r>
            <a:r>
              <a:rPr lang="hr-HR" sz="2600" i="1" dirty="0" smtClean="0"/>
              <a:t>tekstove i slike.</a:t>
            </a:r>
            <a:endParaRPr lang="hr-HR" sz="2600" dirty="0" smtClean="0"/>
          </a:p>
          <a:p>
            <a:pPr marL="457200" indent="-457200">
              <a:buAutoNum type="alphaLcParenR"/>
            </a:pPr>
            <a:r>
              <a:rPr lang="hr-HR" sz="2600" dirty="0" smtClean="0"/>
              <a:t>Correct the sentences about Toshio. </a:t>
            </a:r>
            <a:r>
              <a:rPr lang="hr-HR" sz="2600" dirty="0" smtClean="0"/>
              <a:t>/ </a:t>
            </a:r>
            <a:r>
              <a:rPr lang="hr-HR" sz="2600" i="1" dirty="0" smtClean="0"/>
              <a:t>Ispravi </a:t>
            </a:r>
            <a:r>
              <a:rPr lang="hr-HR" sz="2600" i="1" dirty="0" smtClean="0"/>
              <a:t>rečenice o Toshiju.</a:t>
            </a:r>
            <a:endParaRPr lang="hr-HR" sz="2600" dirty="0"/>
          </a:p>
        </p:txBody>
      </p:sp>
      <p:sp>
        <p:nvSpPr>
          <p:cNvPr id="2" name="Rectangle 1"/>
          <p:cNvSpPr/>
          <p:nvPr/>
        </p:nvSpPr>
        <p:spPr>
          <a:xfrm>
            <a:off x="697117" y="434567"/>
            <a:ext cx="10474859" cy="463537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958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77" y="1266589"/>
            <a:ext cx="5186244" cy="17391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58" y="2932804"/>
            <a:ext cx="8170836" cy="13947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887" y="387209"/>
            <a:ext cx="100131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Razmisli i odgovori o sebi.</a:t>
            </a:r>
            <a:endParaRPr lang="hr-HR" sz="2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88721" y="1955549"/>
            <a:ext cx="531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Za što si zainteresiran/a?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898324" y="2444176"/>
            <a:ext cx="531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U čemu si dobar/dobra?</a:t>
            </a:r>
            <a:endParaRPr lang="hr-HR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388720" y="3050372"/>
            <a:ext cx="531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Što obožavaš?</a:t>
            </a:r>
            <a:endParaRPr lang="hr-HR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392963" y="3671494"/>
            <a:ext cx="5312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i="1" dirty="0" smtClean="0"/>
              <a:t>Što želiš biti kad odrasteš?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27239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985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2570" y="479834"/>
            <a:ext cx="51514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workbook at page 30.</a:t>
            </a:r>
            <a:endParaRPr lang="hr-HR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960" y="2143596"/>
            <a:ext cx="9370761" cy="29897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02876" y="1439501"/>
            <a:ext cx="78493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Mjesta u školi. Poveži odgovarajuće dijelove rečenica.</a:t>
            </a:r>
            <a:endParaRPr lang="hr-HR" sz="2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487216" y="2697932"/>
            <a:ext cx="389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3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87216" y="3155805"/>
            <a:ext cx="389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5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87215" y="3583097"/>
            <a:ext cx="389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1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87214" y="3992886"/>
            <a:ext cx="389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2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87214" y="4485329"/>
            <a:ext cx="3892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8595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706" y="580176"/>
            <a:ext cx="8610600" cy="609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850" y="117695"/>
            <a:ext cx="89810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i="1" dirty="0" smtClean="0"/>
              <a:t>Prepiši riječ pored odgovarajućeg glagola.</a:t>
            </a:r>
            <a:endParaRPr lang="hr-HR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680642" y="2254313"/>
            <a:ext cx="1068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dressed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9819" y="2596835"/>
            <a:ext cx="1068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up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3157" y="2996826"/>
            <a:ext cx="1323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>
                <a:solidFill>
                  <a:srgbClr val="00B0F0"/>
                </a:solidFill>
              </a:rPr>
              <a:t>t</a:t>
            </a:r>
            <a:r>
              <a:rPr lang="hr-HR" sz="2200" dirty="0" smtClean="0">
                <a:solidFill>
                  <a:srgbClr val="00B0F0"/>
                </a:solidFill>
              </a:rPr>
              <a:t>o school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5417" y="3412732"/>
            <a:ext cx="1323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>
                <a:solidFill>
                  <a:srgbClr val="00B0F0"/>
                </a:solidFill>
              </a:rPr>
              <a:t>t</a:t>
            </a:r>
            <a:r>
              <a:rPr lang="hr-HR" sz="2200" dirty="0" smtClean="0">
                <a:solidFill>
                  <a:srgbClr val="00B0F0"/>
                </a:solidFill>
              </a:rPr>
              <a:t>o bed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4813" y="3964038"/>
            <a:ext cx="1323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breakfast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856" y="4398919"/>
            <a:ext cx="1323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lunch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39343" y="5213416"/>
            <a:ext cx="1323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 a bus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35786" y="5766122"/>
            <a:ext cx="14123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homework</a:t>
            </a:r>
            <a:endParaRPr lang="hr-HR" sz="2200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53551" y="6166178"/>
            <a:ext cx="16658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>
                <a:solidFill>
                  <a:srgbClr val="00B0F0"/>
                </a:solidFill>
              </a:rPr>
              <a:t>experiments</a:t>
            </a:r>
            <a:endParaRPr lang="hr-HR" sz="2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33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338</Words>
  <Application>Microsoft Office PowerPoint</Application>
  <PresentationFormat>Widescreen</PresentationFormat>
  <Paragraphs>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UNIT 3: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Komadina</cp:lastModifiedBy>
  <cp:revision>120</cp:revision>
  <dcterms:created xsi:type="dcterms:W3CDTF">2020-09-19T11:02:00Z</dcterms:created>
  <dcterms:modified xsi:type="dcterms:W3CDTF">2020-11-24T20:32:35Z</dcterms:modified>
</cp:coreProperties>
</file>